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71697-3106-EDC1-13D4-18A0B9524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13778B-8BC1-41E1-48D7-001BD94EA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19164-73AD-D86D-B39A-585E77DDE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FDD-D7BA-40DA-950F-8BA193F03415}" type="datetimeFigureOut">
              <a:rPr lang="th-TH" smtClean="0"/>
              <a:t>05/05/66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F6BA2-C09C-2F4B-9DB5-8E4641FC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5F04A-BC17-5940-99BE-D5BBA00F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4332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552AD-973E-9F3F-4FC2-40E4B5EE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92611A-EE08-1B10-7F97-CB87F5CC2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2D819-B70C-7D0D-1C85-7E390B9D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FDD-D7BA-40DA-950F-8BA193F03415}" type="datetimeFigureOut">
              <a:rPr lang="th-TH" smtClean="0"/>
              <a:t>05/05/66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2BE0E-5CE1-4C9E-6D14-128B24B9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6F129-6B9D-99AF-1506-7AC4887DD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66083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843674-001D-044A-DA27-D65905146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DEE041-E09B-16D0-16A7-97F58B566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03FD5-B622-C8F5-959F-7AAB1027D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FDD-D7BA-40DA-950F-8BA193F03415}" type="datetimeFigureOut">
              <a:rPr lang="th-TH" smtClean="0"/>
              <a:t>05/05/66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023AE-B84B-D5A2-86D4-D3B0323D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93314-8BED-9514-32A1-38CF9C95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94276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F5C06-CFEE-AF4F-1F27-ED887E9F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65D62-1704-B86D-FF67-39D952B1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74471-F8D4-3675-2869-141B45DE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FDD-D7BA-40DA-950F-8BA193F03415}" type="datetimeFigureOut">
              <a:rPr lang="th-TH" smtClean="0"/>
              <a:t>05/05/66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134A5-88D6-F090-4C37-7A07EB04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2D67B-9095-BCE2-7B5C-ED3E0E90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15241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90E8F-86D2-8F82-667F-C57BA318A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F84BD-8C77-2CC9-BE62-FB2D0BCE9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54D1C-542F-295B-17C4-164EE2A44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FDD-D7BA-40DA-950F-8BA193F03415}" type="datetimeFigureOut">
              <a:rPr lang="th-TH" smtClean="0"/>
              <a:t>05/05/66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851F4-F2C0-69C7-E634-EA77DE9C5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13CCB-3908-3FAF-49EC-E589FB229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2725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34893-7423-421C-D8BA-0807EFAB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ACCA4-F7A2-53E3-4296-600757ADC1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DA4A9-2BF1-4FB5-1BD4-D15E10241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D091F-253B-08E1-2899-538BE11E5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FDD-D7BA-40DA-950F-8BA193F03415}" type="datetimeFigureOut">
              <a:rPr lang="th-TH" smtClean="0"/>
              <a:t>05/05/66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93162-1B69-760D-6712-07A575ADB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6E0D8-B04A-E2CC-6A81-0B067DDE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558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1BFF-8E90-3B1A-510C-0A3C4573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BE909-5962-2A5F-5ADC-E336182DB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76BCB-401F-A74F-AB5B-78923915F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AA06B-1200-679C-A122-F69FA5D6AD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9EBEF-D670-3DCE-B196-CFD0155764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0990A-4927-5A71-A65C-ECB3B67B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FDD-D7BA-40DA-950F-8BA193F03415}" type="datetimeFigureOut">
              <a:rPr lang="th-TH" smtClean="0"/>
              <a:t>05/05/66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43299-445A-4867-0DBA-5E34C09DE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DA01A-2B47-C2E1-4A30-8EF2DF4EC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4639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5CAF7-4A72-02EB-303D-EB07C856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B6EAE8-EAA0-B59F-7785-47FEC07E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FDD-D7BA-40DA-950F-8BA193F03415}" type="datetimeFigureOut">
              <a:rPr lang="th-TH" smtClean="0"/>
              <a:t>05/05/66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8DA7A-CB82-B519-E1E9-8B5C2A2A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A6402-C363-8F30-B4C4-40E9741B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2440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1F103-1E7D-D30A-7197-D50FCF649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FDD-D7BA-40DA-950F-8BA193F03415}" type="datetimeFigureOut">
              <a:rPr lang="th-TH" smtClean="0"/>
              <a:t>05/05/66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8BA1AD-8FF5-4254-5DE4-309C268B2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82332-B3C4-58B9-B429-AEDA3E6AC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9855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17ACA-01F1-CF32-0A63-157D2EA21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D283F-AECF-499E-179F-59E6D7E2B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A97B4-4484-17B1-33EF-C0EC4861D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64EF6-8D1B-922F-3765-07D937A7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FDD-D7BA-40DA-950F-8BA193F03415}" type="datetimeFigureOut">
              <a:rPr lang="th-TH" smtClean="0"/>
              <a:t>05/05/66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E9C56-B154-7BF7-253A-6486323F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CE591-F681-3CE6-0C0E-648536C73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1887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0F41-DADE-5916-3B0A-9F14956EF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B5B984-E94A-D4E6-EEBC-CEE4868D3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AE558-3CF4-4ECB-D900-F2F0C79FF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64B2E-75F5-E896-B9E7-A7DE6F2B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2FDD-D7BA-40DA-950F-8BA193F03415}" type="datetimeFigureOut">
              <a:rPr lang="th-TH" smtClean="0"/>
              <a:t>05/05/66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9BAFF-9B1B-E664-F35F-6B5B43290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FD579-1700-AD10-9564-E986187B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7596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D369F-5294-2081-B1AB-0EDE54B98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F65AD-DD5B-D90D-6C6F-E5708B239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D3D47-15EB-3C31-A36B-3C692434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E2FDD-D7BA-40DA-950F-8BA193F03415}" type="datetimeFigureOut">
              <a:rPr lang="th-TH" smtClean="0"/>
              <a:t>05/05/66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20B7D-0B61-D8BE-B57F-3C87597F2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BF843-701E-CF29-F299-33CEC1F96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69AE6-F31A-45BD-AD38-BD78BBCC764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7918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4AFBD8-4195-2D9E-B22C-A22A90E2E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44" t="10327" r="39338" b="6013"/>
          <a:stretch/>
        </p:blipFill>
        <p:spPr>
          <a:xfrm>
            <a:off x="0" y="-11285"/>
            <a:ext cx="3155577" cy="6869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490D89-55A9-8B2B-2420-69B606F08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18" t="10588" r="39264" b="6013"/>
          <a:stretch/>
        </p:blipFill>
        <p:spPr>
          <a:xfrm>
            <a:off x="4518211" y="10180"/>
            <a:ext cx="3155577" cy="6847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85B23F-909B-AAE5-DCE4-128B41A579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65" t="10082" r="39485" b="5997"/>
          <a:stretch/>
        </p:blipFill>
        <p:spPr>
          <a:xfrm>
            <a:off x="9108143" y="-11285"/>
            <a:ext cx="3083857" cy="686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43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BFBD4C-A8FA-321B-E314-BE8CE5F82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18" t="10065" r="39338" b="5751"/>
          <a:stretch/>
        </p:blipFill>
        <p:spPr>
          <a:xfrm>
            <a:off x="0" y="0"/>
            <a:ext cx="3128683" cy="6876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38F5E-EF31-283F-EB2D-D428C7755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44" t="10327" r="39264" b="6013"/>
          <a:stretch/>
        </p:blipFill>
        <p:spPr>
          <a:xfrm>
            <a:off x="4515445" y="-1"/>
            <a:ext cx="316110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A9CFE4-346F-F935-00FC-B31D423367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85" t="10588" r="39559" b="6275"/>
          <a:stretch/>
        </p:blipFill>
        <p:spPr>
          <a:xfrm>
            <a:off x="9118841" y="-1"/>
            <a:ext cx="307316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92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469769-1BA8-C9C2-32A2-C0660CD5D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64" t="10327" r="39486" b="5883"/>
          <a:stretch/>
        </p:blipFill>
        <p:spPr>
          <a:xfrm>
            <a:off x="4550007" y="0"/>
            <a:ext cx="3091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6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DA434E-8CC9-20B6-0F1B-B7A123BE4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85" t="15948" r="39559" b="13072"/>
          <a:stretch/>
        </p:blipFill>
        <p:spPr>
          <a:xfrm>
            <a:off x="726141" y="995081"/>
            <a:ext cx="2554941" cy="48678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56118-0645-AF26-5F22-72E7CFE31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65" t="15685" r="39559" b="13072"/>
          <a:stretch/>
        </p:blipFill>
        <p:spPr>
          <a:xfrm>
            <a:off x="4809820" y="995081"/>
            <a:ext cx="2572360" cy="4867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DAF32-9F7F-C076-0D39-57DF7D43A8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42" t="15817" r="39559" b="13203"/>
          <a:stretch/>
        </p:blipFill>
        <p:spPr>
          <a:xfrm>
            <a:off x="8910918" y="995081"/>
            <a:ext cx="2572360" cy="48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76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4D44E2-E441-948F-4F37-711CDF2BF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16" t="15817" r="39485" b="13203"/>
          <a:stretch/>
        </p:blipFill>
        <p:spPr>
          <a:xfrm>
            <a:off x="879051" y="995082"/>
            <a:ext cx="2572360" cy="4867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8430BE-D0E1-8287-45BD-A3A5E0ACED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42" t="15948" r="39559" b="13072"/>
          <a:stretch/>
        </p:blipFill>
        <p:spPr>
          <a:xfrm>
            <a:off x="8740589" y="995082"/>
            <a:ext cx="2572360" cy="48678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F1B9BE-9CB9-616E-9074-1D107543FC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856" t="15948" r="4045" b="13072"/>
          <a:stretch/>
        </p:blipFill>
        <p:spPr>
          <a:xfrm>
            <a:off x="4809820" y="995081"/>
            <a:ext cx="2572360" cy="486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6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6A2C5C-2A90-08B9-8E88-CE485180A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51" t="15817" r="39450" b="13203"/>
          <a:stretch/>
        </p:blipFill>
        <p:spPr>
          <a:xfrm>
            <a:off x="8458457" y="995080"/>
            <a:ext cx="2572360" cy="4867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BFF6DA-D342-1E37-1110-495FBFA03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51" t="15948" r="39450" b="13072"/>
          <a:stretch/>
        </p:blipFill>
        <p:spPr>
          <a:xfrm>
            <a:off x="1161183" y="995081"/>
            <a:ext cx="2572361" cy="48678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8DABD9-4749-078F-6308-2301192258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15" t="15817" r="39486" b="13203"/>
          <a:stretch/>
        </p:blipFill>
        <p:spPr>
          <a:xfrm>
            <a:off x="4809820" y="995079"/>
            <a:ext cx="2572361" cy="486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76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บวรวัชร ทองอยู่</dc:creator>
  <cp:lastModifiedBy>บวรวัชร ทองอยู่</cp:lastModifiedBy>
  <cp:revision>5</cp:revision>
  <dcterms:created xsi:type="dcterms:W3CDTF">2023-04-27T04:41:27Z</dcterms:created>
  <dcterms:modified xsi:type="dcterms:W3CDTF">2023-05-05T06:39:22Z</dcterms:modified>
</cp:coreProperties>
</file>